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73567" autoAdjust="0"/>
  </p:normalViewPr>
  <p:slideViewPr>
    <p:cSldViewPr>
      <p:cViewPr varScale="1">
        <p:scale>
          <a:sx n="39" d="100"/>
          <a:sy n="39" d="100"/>
        </p:scale>
        <p:origin x="1219"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a:t>
            </a:r>
            <a:r>
              <a:rPr lang="en-US" dirty="0" err="1"/>
              <a:t>visualisations</a:t>
            </a:r>
            <a:r>
              <a:rPr lang="en-US" dirty="0"/>
              <a:t> to describe the insights.</a:t>
            </a:r>
          </a:p>
          <a:p>
            <a:pPr lvl="0"/>
            <a:r>
              <a:rPr lang="en-US" dirty="0"/>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7" name="Group 7">
            <a:extLst>
              <a:ext uri="{FF2B5EF4-FFF2-40B4-BE49-F238E27FC236}">
                <a16:creationId xmlns:a16="http://schemas.microsoft.com/office/drawing/2014/main" id="{5442597C-2950-4776-B404-95E105594261}"/>
              </a:ext>
            </a:extLst>
          </p:cNvPr>
          <p:cNvGrpSpPr/>
          <p:nvPr/>
        </p:nvGrpSpPr>
        <p:grpSpPr>
          <a:xfrm>
            <a:off x="11581833" y="3851899"/>
            <a:ext cx="5677467" cy="2593924"/>
            <a:chOff x="0" y="-47625"/>
            <a:chExt cx="7569956" cy="3458564"/>
          </a:xfrm>
        </p:grpSpPr>
        <p:sp>
          <p:nvSpPr>
            <p:cNvPr id="18" name="TextBox 8">
              <a:extLst>
                <a:ext uri="{FF2B5EF4-FFF2-40B4-BE49-F238E27FC236}">
                  <a16:creationId xmlns:a16="http://schemas.microsoft.com/office/drawing/2014/main" id="{882213EE-B510-4EDC-BFAC-5C0E4CE20A1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1555178"/>
            <a:chOff x="0" y="-47625"/>
            <a:chExt cx="7569956" cy="207357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485570"/>
          </a:xfrm>
          <a:prstGeom prst="rect">
            <a:avLst/>
          </a:prstGeom>
          <a:noFill/>
        </p:spPr>
        <p:txBody>
          <a:bodyPr wrap="square" rtlCol="0">
            <a:spAutoFit/>
          </a:bodyPr>
          <a:lstStyle/>
          <a:p>
            <a:pPr>
              <a:lnSpc>
                <a:spcPts val="2660"/>
              </a:lnSpc>
            </a:pPr>
            <a:r>
              <a:rPr lang="en-US" sz="1900" spc="-19" dirty="0">
                <a:latin typeface="Graphik Regular" panose="020B050303020206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raphik Regular" panose="020B0503030202060203" pitchFamily="34" charset="0"/>
            </a:endParaRPr>
          </a:p>
          <a:p>
            <a:pPr marL="410211" lvl="1" indent="-205106">
              <a:lnSpc>
                <a:spcPts val="2660"/>
              </a:lnSpc>
              <a:buFont typeface="Arial"/>
              <a:buChar char="•"/>
            </a:pPr>
            <a:r>
              <a:rPr lang="en-US" sz="1900" spc="-19" dirty="0">
                <a:latin typeface="Graphik Regular" panose="020B0503030202060203" pitchFamily="34" charset="0"/>
              </a:rPr>
              <a:t>An audit of Social Buzz's big data practice</a:t>
            </a:r>
          </a:p>
          <a:p>
            <a:pPr marL="410211" lvl="1" indent="-205106">
              <a:lnSpc>
                <a:spcPts val="2660"/>
              </a:lnSpc>
              <a:buFont typeface="Arial"/>
              <a:buChar char="•"/>
            </a:pPr>
            <a:r>
              <a:rPr lang="en-US" sz="1900" spc="-19" dirty="0">
                <a:latin typeface="Graphik Regular" panose="020B0503030202060203" pitchFamily="34" charset="0"/>
              </a:rPr>
              <a:t>Recommendations for a successful IPO</a:t>
            </a:r>
          </a:p>
          <a:p>
            <a:pPr marL="410210" lvl="1" indent="-205105">
              <a:lnSpc>
                <a:spcPts val="2660"/>
              </a:lnSpc>
              <a:buFont typeface="Arial"/>
              <a:buChar char="•"/>
            </a:pPr>
            <a:r>
              <a:rPr lang="en-US" sz="1900" spc="-19" dirty="0">
                <a:latin typeface="Graphik Regular" panose="020B0503030202060203" pitchFamily="34" charset="0"/>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C1C5466F-ED1E-4211-9463-E5D44BB4EE4E}"/>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3EA21B4F-E0FD-4144-99D9-055DE2511AA5}"/>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1655</Words>
  <Application>Microsoft Office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Tülay Yavuz</cp:lastModifiedBy>
  <cp:revision>8</cp:revision>
  <dcterms:created xsi:type="dcterms:W3CDTF">2006-08-16T00:00:00Z</dcterms:created>
  <dcterms:modified xsi:type="dcterms:W3CDTF">2022-07-21T13:50:07Z</dcterms:modified>
  <dc:identifier>DAEhDyfaYKE</dc:identifier>
</cp:coreProperties>
</file>